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29"/>
  </p:notesMasterIdLst>
  <p:sldIdLst>
    <p:sldId id="368" r:id="rId3"/>
    <p:sldId id="463" r:id="rId4"/>
    <p:sldId id="468" r:id="rId5"/>
    <p:sldId id="472" r:id="rId6"/>
    <p:sldId id="469" r:id="rId7"/>
    <p:sldId id="473" r:id="rId8"/>
    <p:sldId id="470" r:id="rId9"/>
    <p:sldId id="484" r:id="rId10"/>
    <p:sldId id="485" r:id="rId11"/>
    <p:sldId id="478" r:id="rId12"/>
    <p:sldId id="476" r:id="rId13"/>
    <p:sldId id="474" r:id="rId14"/>
    <p:sldId id="479" r:id="rId15"/>
    <p:sldId id="480" r:id="rId16"/>
    <p:sldId id="481" r:id="rId17"/>
    <p:sldId id="477" r:id="rId18"/>
    <p:sldId id="482" r:id="rId19"/>
    <p:sldId id="467" r:id="rId20"/>
    <p:sldId id="462" r:id="rId21"/>
    <p:sldId id="461" r:id="rId22"/>
    <p:sldId id="464" r:id="rId23"/>
    <p:sldId id="459" r:id="rId24"/>
    <p:sldId id="465" r:id="rId25"/>
    <p:sldId id="483" r:id="rId26"/>
    <p:sldId id="450" r:id="rId27"/>
    <p:sldId id="4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A6A6"/>
    <a:srgbClr val="F30C1A"/>
    <a:srgbClr val="4554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0"/>
    <p:restoredTop sz="92937"/>
  </p:normalViewPr>
  <p:slideViewPr>
    <p:cSldViewPr snapToGrid="0" snapToObjects="1">
      <p:cViewPr varScale="1">
        <p:scale>
          <a:sx n="145" d="100"/>
          <a:sy n="145" d="100"/>
        </p:scale>
        <p:origin x="200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374611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Transitive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11399</TotalTime>
  <Words>952</Words>
  <Application>Microsoft Macintosh PowerPoint</Application>
  <PresentationFormat>Widescreen</PresentationFormat>
  <Paragraphs>151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Transitive bits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3553</cp:revision>
  <cp:lastPrinted>2019-03-24T13:39:34Z</cp:lastPrinted>
  <dcterms:created xsi:type="dcterms:W3CDTF">2018-10-12T16:19:54Z</dcterms:created>
  <dcterms:modified xsi:type="dcterms:W3CDTF">2019-11-15T14:57:22Z</dcterms:modified>
</cp:coreProperties>
</file>